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e195d98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e195d98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e195d989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e195d989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2db20ba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2db20ba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e195d989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e195d989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2db20ba4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2db20ba4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e195d989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e195d989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e195d989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e195d989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e195d989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e195d989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9" Type="http://schemas.openxmlformats.org/officeDocument/2006/relationships/image" Target="../media/image18.jp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38200" y="0"/>
            <a:ext cx="10023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33475" y="744575"/>
            <a:ext cx="8698800" cy="224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Sharing Data Loading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45175" y="2991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lt1"/>
                </a:solidFill>
              </a:rPr>
              <a:t>Ties Robroek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8048" y="590400"/>
            <a:ext cx="2395000" cy="12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7400" y="933913"/>
            <a:ext cx="2958200" cy="3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7501" y="3649500"/>
            <a:ext cx="2611326" cy="9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975" y="3649500"/>
            <a:ext cx="368617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143396"/>
            <a:ext cx="3516301" cy="8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4167000" y="1373800"/>
            <a:ext cx="810000" cy="8100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725" y="0"/>
            <a:ext cx="5722275" cy="38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9000" y="-127401"/>
            <a:ext cx="5477652" cy="2385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can windmills create electricity if they're so often moving slowly? |  Tufts Now"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3000" y="2255375"/>
            <a:ext cx="609600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6">
            <a:alphaModFix/>
          </a:blip>
          <a:srcRect b="0" l="0" r="12365" t="10136"/>
          <a:stretch/>
        </p:blipFill>
        <p:spPr>
          <a:xfrm>
            <a:off x="-1867875" y="879700"/>
            <a:ext cx="8013652" cy="462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1552550" y="65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552550" y="1357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825" y="431775"/>
            <a:ext cx="2104350" cy="21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950" y="3663986"/>
            <a:ext cx="856000" cy="8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400" y="3338438"/>
            <a:ext cx="1507100" cy="15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3243550" y="2637811"/>
            <a:ext cx="856000" cy="8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69459">
            <a:off x="5384850" y="2592061"/>
            <a:ext cx="856000" cy="8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4050" y="3456383"/>
            <a:ext cx="753775" cy="12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1625" y="3456375"/>
            <a:ext cx="743550" cy="12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4050" y="28700"/>
            <a:ext cx="415552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34600" y="275163"/>
            <a:ext cx="3142476" cy="16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/>
              <a:t>Shared </a:t>
            </a:r>
            <a:r>
              <a:rPr lang="nl" sz="3500"/>
              <a:t>Data Loading</a:t>
            </a: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Solo Data Loading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425" y="1791350"/>
            <a:ext cx="6305900" cy="13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400" y="1851621"/>
            <a:ext cx="753775" cy="12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25" y="1078151"/>
            <a:ext cx="7061851" cy="355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725" y="577646"/>
            <a:ext cx="753775" cy="12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9400" y="2346338"/>
            <a:ext cx="722425" cy="1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Not Communicating :(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6">
            <a:alphaModFix/>
          </a:blip>
          <a:srcRect b="2351" l="21201" r="22770" t="3601"/>
          <a:stretch/>
        </p:blipFill>
        <p:spPr>
          <a:xfrm>
            <a:off x="7864038" y="4102775"/>
            <a:ext cx="593150" cy="9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TensorSocket: Communicating and Sharing!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00" y="1225475"/>
            <a:ext cx="7827149" cy="283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8725" l="0" r="0" t="0"/>
          <a:stretch/>
        </p:blipFill>
        <p:spPr>
          <a:xfrm>
            <a:off x="8212875" y="1004475"/>
            <a:ext cx="753775" cy="11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5">
            <a:alphaModFix/>
          </a:blip>
          <a:srcRect b="4418" l="6665" r="6656" t="2954"/>
          <a:stretch/>
        </p:blipFill>
        <p:spPr>
          <a:xfrm>
            <a:off x="8240925" y="2143075"/>
            <a:ext cx="626150" cy="11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6">
            <a:alphaModFix/>
          </a:blip>
          <a:srcRect b="2351" l="21201" r="22770" t="3601"/>
          <a:stretch/>
        </p:blipFill>
        <p:spPr>
          <a:xfrm>
            <a:off x="8257425" y="3287225"/>
            <a:ext cx="593150" cy="9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1787325" y="4289200"/>
            <a:ext cx="8520600" cy="6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https://github.com/Resource-Aware-Data-systems-RAD/tensorsocket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261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00" y="3567425"/>
            <a:ext cx="1606125" cy="160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1"/>
          <p:cNvCxnSpPr/>
          <p:nvPr/>
        </p:nvCxnSpPr>
        <p:spPr>
          <a:xfrm flipH="1">
            <a:off x="1581175" y="1055725"/>
            <a:ext cx="585300" cy="750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1"/>
          <p:cNvSpPr txBox="1"/>
          <p:nvPr/>
        </p:nvSpPr>
        <p:spPr>
          <a:xfrm>
            <a:off x="2096425" y="789725"/>
            <a:ext cx="3657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0000"/>
                </a:solidFill>
              </a:rPr>
              <a:t>Competitor suffers from overhead!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